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1" r:id="rId4"/>
    <p:sldId id="352" r:id="rId5"/>
    <p:sldId id="353" r:id="rId6"/>
    <p:sldId id="354" r:id="rId7"/>
    <p:sldId id="356" r:id="rId8"/>
    <p:sldId id="357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IBS2.3 Telen en verzorgen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Tariefberekening ingeleverd.</a:t>
            </a:r>
          </a:p>
          <a:p>
            <a:pPr lvl="2"/>
            <a:r>
              <a:rPr lang="nl-NL" dirty="0" smtClean="0"/>
              <a:t>Of niet.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Algemene feedback uit de verslagen.</a:t>
            </a:r>
          </a:p>
          <a:p>
            <a:pPr lvl="1"/>
            <a:r>
              <a:rPr lang="nl-NL" dirty="0" smtClean="0"/>
              <a:t>Persoonlijke feedback als je iets hebt ingeleverd.</a:t>
            </a:r>
            <a:endParaRPr lang="nl-NL" dirty="0"/>
          </a:p>
          <a:p>
            <a:pPr lvl="1"/>
            <a:r>
              <a:rPr lang="nl-NL" dirty="0" smtClean="0"/>
              <a:t>IBS 2.3 Saldobegroting afmaken.</a:t>
            </a:r>
          </a:p>
          <a:p>
            <a:pPr lvl="2"/>
            <a:r>
              <a:rPr lang="nl-NL" dirty="0" smtClean="0"/>
              <a:t>Opdracht uitleggen</a:t>
            </a:r>
          </a:p>
          <a:p>
            <a:pPr lvl="2"/>
            <a:r>
              <a:rPr lang="nl-NL" dirty="0" smtClean="0"/>
              <a:t>Aan de gang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Algemeen</a:t>
            </a:r>
          </a:p>
          <a:p>
            <a:pPr>
              <a:buFontTx/>
              <a:buChar char="-"/>
            </a:pPr>
            <a:r>
              <a:rPr lang="nl-NL" dirty="0" smtClean="0"/>
              <a:t>Haal de taalfouten eruit</a:t>
            </a:r>
          </a:p>
          <a:p>
            <a:pPr lvl="1">
              <a:buFontTx/>
              <a:buChar char="-"/>
            </a:pPr>
            <a:r>
              <a:rPr lang="nl-NL" dirty="0" smtClean="0"/>
              <a:t>Saldobegroting is één woord</a:t>
            </a:r>
          </a:p>
          <a:p>
            <a:pPr>
              <a:buFontTx/>
              <a:buChar char="-"/>
            </a:pPr>
            <a:r>
              <a:rPr lang="nl-NL" dirty="0" smtClean="0"/>
              <a:t>Werk de inhoudsopgave bij</a:t>
            </a:r>
          </a:p>
          <a:p>
            <a:pPr>
              <a:buFontTx/>
              <a:buChar char="-"/>
            </a:pPr>
            <a:r>
              <a:rPr lang="nl-NL" dirty="0" smtClean="0"/>
              <a:t>Zorg voor paginanummers</a:t>
            </a:r>
          </a:p>
          <a:p>
            <a:pPr>
              <a:buFontTx/>
              <a:buChar char="-"/>
            </a:pPr>
            <a:r>
              <a:rPr lang="nl-NL" dirty="0" smtClean="0"/>
              <a:t>Maak er een mooi verhaal van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Inleiding/keuze teelt</a:t>
            </a:r>
          </a:p>
          <a:p>
            <a:pPr>
              <a:buFontTx/>
              <a:buChar char="-"/>
            </a:pPr>
            <a:r>
              <a:rPr lang="nl-NL" dirty="0" smtClean="0"/>
              <a:t>Geef aan wat je in het verslag vertelt</a:t>
            </a:r>
          </a:p>
          <a:p>
            <a:pPr>
              <a:buFontTx/>
              <a:buChar char="-"/>
            </a:pPr>
            <a:r>
              <a:rPr lang="nl-NL" dirty="0" smtClean="0"/>
              <a:t>Noem het bedrijf en plaats waar je je info vandaan hebt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36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139136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Werkzaamheden</a:t>
            </a:r>
          </a:p>
          <a:p>
            <a:pPr>
              <a:buFontTx/>
              <a:buChar char="-"/>
            </a:pPr>
            <a:r>
              <a:rPr lang="nl-NL" dirty="0" smtClean="0"/>
              <a:t>Noem bij alles de machines (merken/types) </a:t>
            </a:r>
          </a:p>
          <a:p>
            <a:pPr>
              <a:buFontTx/>
              <a:buChar char="-"/>
            </a:pPr>
            <a:r>
              <a:rPr lang="nl-NL" dirty="0" smtClean="0"/>
              <a:t>Geef bij alles aan waarom je iets doet</a:t>
            </a:r>
          </a:p>
          <a:p>
            <a:pPr>
              <a:buFontTx/>
              <a:buChar char="-"/>
            </a:pPr>
            <a:r>
              <a:rPr lang="nl-NL" dirty="0" smtClean="0"/>
              <a:t>Maanden verduidelijkt ook</a:t>
            </a:r>
          </a:p>
          <a:p>
            <a:pPr>
              <a:buFontTx/>
              <a:buChar char="-"/>
            </a:pPr>
            <a:r>
              <a:rPr lang="nl-NL" dirty="0" smtClean="0"/>
              <a:t>Neem weersinvloeden mee</a:t>
            </a:r>
          </a:p>
          <a:p>
            <a:pPr marL="0" indent="0">
              <a:buNone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Geef aan wat alles kost/oplevert/bespaart</a:t>
            </a:r>
          </a:p>
          <a:p>
            <a:pPr lvl="1">
              <a:buFontTx/>
              <a:buChar char="-"/>
            </a:pPr>
            <a:r>
              <a:rPr lang="nl-NL" dirty="0" smtClean="0"/>
              <a:t>Zowel meststoffen als het toedienen</a:t>
            </a:r>
          </a:p>
          <a:p>
            <a:pPr>
              <a:buFontTx/>
              <a:buChar char="-"/>
            </a:pPr>
            <a:r>
              <a:rPr lang="nl-NL" dirty="0" smtClean="0"/>
              <a:t>Neem groenbemester mee als dat relevant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38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verslagen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Tariefberekening</a:t>
            </a:r>
          </a:p>
          <a:p>
            <a:pPr>
              <a:buFontTx/>
              <a:buChar char="-"/>
            </a:pPr>
            <a:r>
              <a:rPr lang="nl-NL" dirty="0" smtClean="0"/>
              <a:t>Leg uit hoe je ‘m hebt ingevuld</a:t>
            </a:r>
          </a:p>
          <a:p>
            <a:pPr lvl="1">
              <a:buFontTx/>
              <a:buChar char="-"/>
            </a:pPr>
            <a:r>
              <a:rPr lang="nl-NL" dirty="0" smtClean="0"/>
              <a:t>Hoe kom je aan je cijfers?</a:t>
            </a:r>
          </a:p>
          <a:p>
            <a:pPr lvl="1">
              <a:buFontTx/>
              <a:buChar char="-"/>
            </a:pPr>
            <a:r>
              <a:rPr lang="nl-NL" dirty="0" smtClean="0"/>
              <a:t>Welke aannames heb je gedaan?</a:t>
            </a:r>
          </a:p>
          <a:p>
            <a:pPr>
              <a:buFontTx/>
              <a:buChar char="-"/>
            </a:pPr>
            <a:r>
              <a:rPr lang="nl-NL" dirty="0" smtClean="0"/>
              <a:t>Vraag het tarief na, trek conclusies</a:t>
            </a:r>
          </a:p>
          <a:p>
            <a:pPr>
              <a:buFontTx/>
              <a:buChar char="-"/>
            </a:pPr>
            <a:r>
              <a:rPr lang="nl-NL" dirty="0" smtClean="0"/>
              <a:t>Vergeet je foto niet.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46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 2.3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Hij staat op de Wiki</a:t>
            </a:r>
          </a:p>
          <a:p>
            <a:r>
              <a:rPr lang="nl-NL" dirty="0" smtClean="0"/>
              <a:t>Ik deel ‘m één keer uit</a:t>
            </a:r>
          </a:p>
          <a:p>
            <a:endParaRPr lang="nl-NL" dirty="0"/>
          </a:p>
          <a:p>
            <a:r>
              <a:rPr lang="nl-NL" dirty="0" smtClean="0"/>
              <a:t>Eerste onderwerp: opbrengsten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691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pPr lvl="1"/>
            <a:r>
              <a:rPr lang="nl-NL" dirty="0" smtClean="0"/>
              <a:t>Minimaal 3 </a:t>
            </a:r>
            <a:r>
              <a:rPr lang="nl-NL" smtClean="0"/>
              <a:t>jaar meenemen.</a:t>
            </a:r>
            <a:endParaRPr lang="nl-NL" dirty="0" smtClean="0"/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9822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063108"/>
              </p:ext>
            </p:extLst>
          </p:nvPr>
        </p:nvGraphicFramePr>
        <p:xfrm>
          <a:off x="2051050" y="1196975"/>
          <a:ext cx="663575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917">
                  <a:extLst>
                    <a:ext uri="{9D8B030D-6E8A-4147-A177-3AD203B41FA5}">
                      <a16:colId xmlns:a16="http://schemas.microsoft.com/office/drawing/2014/main" val="3509905403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3635159032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1285954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Hoeveelheid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Prijs per ton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675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53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13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93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99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888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240</Words>
  <Application>Microsoft Office PowerPoint</Application>
  <PresentationFormat>Diavoorstelling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Tips uit de verslagen</vt:lpstr>
      <vt:lpstr>Tips uit de verslagen</vt:lpstr>
      <vt:lpstr>Tips uit de verslagen</vt:lpstr>
      <vt:lpstr>IBS-opdracht 2.3</vt:lpstr>
      <vt:lpstr>Opbrengsten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62</cp:revision>
  <dcterms:created xsi:type="dcterms:W3CDTF">2013-11-15T15:05:42Z</dcterms:created>
  <dcterms:modified xsi:type="dcterms:W3CDTF">2020-02-06T08:36:27Z</dcterms:modified>
</cp:coreProperties>
</file>